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78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8F38C73-B4CB-4E33-BBC3-B0B0B0B2FECD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8019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85800" y="3640320"/>
            <a:ext cx="777168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85800" y="3640320"/>
            <a:ext cx="7771680" cy="13716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8457840" y="6499440"/>
            <a:ext cx="83880" cy="838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569160" y="6499440"/>
            <a:ext cx="83880" cy="838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8457840" y="6499440"/>
            <a:ext cx="83880" cy="838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2"/>
          <p:cNvSpPr/>
          <p:nvPr/>
        </p:nvSpPr>
        <p:spPr>
          <a:xfrm>
            <a:off x="569160" y="6499440"/>
            <a:ext cx="83880" cy="838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685800" y="609480"/>
            <a:ext cx="7771680" cy="4266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uvananvat.esy.es/FFFFFF/page/index.php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80880" y="304920"/>
            <a:ext cx="8305200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ZapfChancery-Medium"/>
              </a:rPr>
              <a:t>Tư Vấn Các Món Ăn Vặt Và Đề Xuất Các Cửa Hàng Ăn Phù Hợp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4"/>
          <p:cNvPicPr/>
          <p:nvPr/>
        </p:nvPicPr>
        <p:blipFill>
          <a:blip r:embed="rId2"/>
          <a:stretch/>
        </p:blipFill>
        <p:spPr>
          <a:xfrm>
            <a:off x="196200" y="4079880"/>
            <a:ext cx="4090320" cy="2766240"/>
          </a:xfrm>
          <a:prstGeom prst="rect">
            <a:avLst/>
          </a:prstGeom>
          <a:ln>
            <a:noFill/>
          </a:ln>
        </p:spPr>
      </p:pic>
      <p:sp>
        <p:nvSpPr>
          <p:cNvPr id="83" name="CustomShape 2"/>
          <p:cNvSpPr/>
          <p:nvPr/>
        </p:nvSpPr>
        <p:spPr>
          <a:xfrm>
            <a:off x="4876920" y="1252080"/>
            <a:ext cx="358056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1" strike="noStrike" spc="-1" dirty="0" err="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Danh</a:t>
            </a:r>
            <a:r>
              <a:rPr lang="en-US" sz="1800" b="1" strike="noStrike" spc="-1" dirty="0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sách</a:t>
            </a:r>
            <a:r>
              <a:rPr lang="en-US" sz="1800" b="1" strike="noStrike" spc="-1" dirty="0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thành</a:t>
            </a:r>
            <a:r>
              <a:rPr lang="en-US" sz="1800" b="1" strike="noStrike" spc="-1" dirty="0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viên</a:t>
            </a:r>
            <a:r>
              <a:rPr lang="en-US" sz="1800" b="1" strike="noStrike" spc="-1" dirty="0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1.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Ngô</a:t>
            </a:r>
            <a:r>
              <a:rPr lang="en-US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Quốc</a:t>
            </a:r>
            <a:r>
              <a:rPr lang="en-US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Anh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2.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Nguyễn</a:t>
            </a:r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Văn</a:t>
            </a:r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Hà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3.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Võ</a:t>
            </a:r>
            <a:r>
              <a:rPr lang="en-US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Trần</a:t>
            </a:r>
            <a:r>
              <a:rPr lang="en-US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Anh</a:t>
            </a:r>
            <a:r>
              <a:rPr lang="en-US" b="1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b="1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Khoa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4. </a:t>
            </a:r>
            <a:r>
              <a:rPr lang="en-US" sz="1800" b="1" strike="noStrike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Trần</a:t>
            </a:r>
            <a:r>
              <a:rPr lang="en-US" sz="18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Lê</a:t>
            </a:r>
            <a:r>
              <a:rPr lang="en-US" sz="18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Thanh</a:t>
            </a:r>
            <a:r>
              <a:rPr lang="en-US" sz="18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Phan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5</a:t>
            </a:r>
            <a:r>
              <a:rPr lang="en-US" sz="1800" b="1" strike="noStrike" spc="-1" dirty="0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. 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Nguyễn</a:t>
            </a:r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Phước</a:t>
            </a:r>
            <a:r>
              <a:rPr lang="en-US" sz="18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 </a:t>
            </a:r>
            <a:r>
              <a:rPr lang="en-US" sz="1800" b="1" strike="noStrike" spc="-1" dirty="0" err="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ZapfChancery-Medium"/>
              </a:rPr>
              <a:t>Thành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4" name="Picture 6"/>
          <p:cNvPicPr/>
          <p:nvPr/>
        </p:nvPicPr>
        <p:blipFill>
          <a:blip r:embed="rId3"/>
          <a:stretch/>
        </p:blipFill>
        <p:spPr>
          <a:xfrm>
            <a:off x="196200" y="1447560"/>
            <a:ext cx="4285440" cy="2666160"/>
          </a:xfrm>
          <a:prstGeom prst="rect">
            <a:avLst/>
          </a:prstGeom>
          <a:ln>
            <a:noFill/>
          </a:ln>
        </p:spPr>
      </p:pic>
      <p:pic>
        <p:nvPicPr>
          <p:cNvPr id="85" name="Picture 7"/>
          <p:cNvPicPr/>
          <p:nvPr/>
        </p:nvPicPr>
        <p:blipFill>
          <a:blip r:embed="rId4"/>
          <a:stretch/>
        </p:blipFill>
        <p:spPr>
          <a:xfrm>
            <a:off x="4390920" y="4191120"/>
            <a:ext cx="3685680" cy="259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Liên Hệ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90440" y="1752480"/>
            <a:ext cx="4266360" cy="31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liên hệ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Giới thiệu về thông tin liên lạc của nhóm.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Những báo cáo, góp ý của thực giả để cải thiện trang web.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Địa chỉ tìm kiếm trên Google Map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4467960" y="1787760"/>
            <a:ext cx="4533120" cy="3842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Giới Thiệu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190440" y="1752480"/>
            <a:ext cx="4266360" cy="228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giới thiệu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Giới thiệu về thành viên của nhóm.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Nguyên nhân chọn đề tài này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4114800" y="1476720"/>
            <a:ext cx="4867920" cy="4965480"/>
          </a:xfrm>
          <a:prstGeom prst="rect">
            <a:avLst/>
          </a:prstGeom>
          <a:ln>
            <a:noFill/>
          </a:ln>
        </p:spPr>
      </p:pic>
      <p:pic>
        <p:nvPicPr>
          <p:cNvPr id="136" name="Picture 3"/>
          <p:cNvPicPr/>
          <p:nvPr/>
        </p:nvPicPr>
        <p:blipFill>
          <a:blip r:embed="rId3"/>
          <a:stretch/>
        </p:blipFill>
        <p:spPr>
          <a:xfrm>
            <a:off x="4086000" y="1358280"/>
            <a:ext cx="486792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Quản Lý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225360" y="1063440"/>
            <a:ext cx="426636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quản lý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Quán Ăn,Món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Bình luận Quán Ăn,Món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Thêm,cập nhập,xóa Quán Ăn,Món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Thống kê lượt truy cập Quán Ăn,Món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3"/>
          <p:cNvPicPr/>
          <p:nvPr/>
        </p:nvPicPr>
        <p:blipFill>
          <a:blip r:embed="rId2"/>
          <a:stretch/>
        </p:blipFill>
        <p:spPr>
          <a:xfrm>
            <a:off x="4457880" y="1063440"/>
            <a:ext cx="4601160" cy="3020040"/>
          </a:xfrm>
          <a:prstGeom prst="rect">
            <a:avLst/>
          </a:prstGeom>
          <a:ln>
            <a:noFill/>
          </a:ln>
        </p:spPr>
      </p:pic>
      <p:pic>
        <p:nvPicPr>
          <p:cNvPr id="140" name="Picture 4"/>
          <p:cNvPicPr/>
          <p:nvPr/>
        </p:nvPicPr>
        <p:blipFill>
          <a:blip r:embed="rId3"/>
          <a:stretch/>
        </p:blipFill>
        <p:spPr>
          <a:xfrm>
            <a:off x="241920" y="4211640"/>
            <a:ext cx="3863880" cy="2437560"/>
          </a:xfrm>
          <a:prstGeom prst="rect">
            <a:avLst/>
          </a:prstGeom>
          <a:ln>
            <a:noFill/>
          </a:ln>
        </p:spPr>
      </p:pic>
      <p:pic>
        <p:nvPicPr>
          <p:cNvPr id="141" name="Picture 7"/>
          <p:cNvPicPr/>
          <p:nvPr/>
        </p:nvPicPr>
        <p:blipFill>
          <a:blip r:embed="rId4"/>
          <a:stretch/>
        </p:blipFill>
        <p:spPr>
          <a:xfrm>
            <a:off x="4486680" y="4211640"/>
            <a:ext cx="4601160" cy="24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762120" y="380880"/>
            <a:ext cx="73908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Tổng Kết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9"/>
          <p:cNvPicPr/>
          <p:nvPr/>
        </p:nvPicPr>
        <p:blipFill>
          <a:blip r:embed="rId2"/>
          <a:stretch/>
        </p:blipFill>
        <p:spPr>
          <a:xfrm>
            <a:off x="5562720" y="1981080"/>
            <a:ext cx="3131640" cy="338508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457200" y="1447920"/>
            <a:ext cx="4876200" cy="58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thành công cơ sở dữ liệu (database) lưu trữ , truy xuất thông tin một cách tối ưu nhất.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được trang chủ bắt mắt, thân thiện, tươi sáng , cuốn hút người dùng.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được trang giới thiệu những món ăn mới cho người dùng.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được trang giới thiệu những quán ăn được đánh giá cao.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được trang trắc nghiệm tư vấn.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trang giới thiệu về thành viên nhóm.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2060"/>
              </a:buClr>
              <a:buFont typeface="Wingdings" charset="2"/>
              <a:buChar char=""/>
            </a:pPr>
            <a:r>
              <a:rPr lang="en-US" sz="20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Xây dựng trang quản lý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762120" y="304920"/>
            <a:ext cx="73908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Trải Nghiệm-Chạy Thử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4"/>
          <p:cNvPicPr/>
          <p:nvPr/>
        </p:nvPicPr>
        <p:blipFill>
          <a:blip r:embed="rId2"/>
          <a:stretch/>
        </p:blipFill>
        <p:spPr>
          <a:xfrm>
            <a:off x="4611960" y="1346760"/>
            <a:ext cx="4379040" cy="43797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533520" y="2286000"/>
            <a:ext cx="4266360" cy="259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Xin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mời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pc="-1" dirty="0" err="1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cô</a:t>
            </a:r>
            <a:r>
              <a:rPr lang="en-US" sz="1800" b="0" strike="noStrike" spc="-1" dirty="0" smtClean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sử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dụng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thử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chức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năng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của</a:t>
            </a:r>
            <a:r>
              <a:rPr lang="en-US" sz="1800" b="0" strike="noStrike" spc="-1" dirty="0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website: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Địa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chỉ</a:t>
            </a: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website 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  <a:hlinkClick r:id="rId3"/>
              </a:rPr>
              <a:t>http://tuvananvat.esy.es/FFFFFF/page/index.php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/>
          <p:cNvPicPr/>
          <p:nvPr/>
        </p:nvPicPr>
        <p:blipFill>
          <a:blip r:embed="rId3"/>
          <a:stretch/>
        </p:blipFill>
        <p:spPr>
          <a:xfrm>
            <a:off x="-33120" y="16920"/>
            <a:ext cx="9176400" cy="684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"/>
          <p:cNvPicPr/>
          <p:nvPr/>
        </p:nvPicPr>
        <p:blipFill>
          <a:blip r:embed="rId2"/>
          <a:stretch/>
        </p:blipFill>
        <p:spPr>
          <a:xfrm>
            <a:off x="4718160" y="1661400"/>
            <a:ext cx="3981600" cy="2198160"/>
          </a:xfrm>
          <a:prstGeom prst="rect">
            <a:avLst/>
          </a:prstGeom>
          <a:ln>
            <a:noFill/>
          </a:ln>
        </p:spPr>
      </p:pic>
      <p:pic>
        <p:nvPicPr>
          <p:cNvPr id="87" name="Picture 10"/>
          <p:cNvPicPr/>
          <p:nvPr/>
        </p:nvPicPr>
        <p:blipFill>
          <a:blip r:embed="rId3"/>
          <a:stretch/>
        </p:blipFill>
        <p:spPr>
          <a:xfrm>
            <a:off x="159120" y="3966120"/>
            <a:ext cx="4088880" cy="2832120"/>
          </a:xfrm>
          <a:prstGeom prst="rect">
            <a:avLst/>
          </a:prstGeom>
          <a:ln>
            <a:noFill/>
          </a:ln>
        </p:spPr>
      </p:pic>
      <p:pic>
        <p:nvPicPr>
          <p:cNvPr id="88" name="Picture 11"/>
          <p:cNvPicPr/>
          <p:nvPr/>
        </p:nvPicPr>
        <p:blipFill>
          <a:blip r:embed="rId4"/>
          <a:stretch/>
        </p:blipFill>
        <p:spPr>
          <a:xfrm>
            <a:off x="8046000" y="1346040"/>
            <a:ext cx="696600" cy="630000"/>
          </a:xfrm>
          <a:prstGeom prst="rect">
            <a:avLst/>
          </a:prstGeom>
          <a:ln>
            <a:noFill/>
          </a:ln>
        </p:spPr>
      </p:pic>
      <p:pic>
        <p:nvPicPr>
          <p:cNvPr id="89" name="Picture 12"/>
          <p:cNvPicPr/>
          <p:nvPr/>
        </p:nvPicPr>
        <p:blipFill>
          <a:blip r:embed="rId4"/>
          <a:stretch/>
        </p:blipFill>
        <p:spPr>
          <a:xfrm>
            <a:off x="3468240" y="4006440"/>
            <a:ext cx="696600" cy="630000"/>
          </a:xfrm>
          <a:prstGeom prst="rect">
            <a:avLst/>
          </a:prstGeom>
          <a:ln>
            <a:noFill/>
          </a:ln>
        </p:spPr>
      </p:pic>
      <p:pic>
        <p:nvPicPr>
          <p:cNvPr id="90" name="Picture 14"/>
          <p:cNvPicPr/>
          <p:nvPr/>
        </p:nvPicPr>
        <p:blipFill>
          <a:blip r:embed="rId5"/>
          <a:stretch/>
        </p:blipFill>
        <p:spPr>
          <a:xfrm>
            <a:off x="4392360" y="3939480"/>
            <a:ext cx="4359960" cy="2847240"/>
          </a:xfrm>
          <a:prstGeom prst="rect">
            <a:avLst/>
          </a:prstGeom>
          <a:ln>
            <a:noFill/>
          </a:ln>
        </p:spPr>
      </p:pic>
      <p:pic>
        <p:nvPicPr>
          <p:cNvPr id="91" name="Picture 15"/>
          <p:cNvPicPr/>
          <p:nvPr/>
        </p:nvPicPr>
        <p:blipFill>
          <a:blip r:embed="rId6"/>
          <a:stretch/>
        </p:blipFill>
        <p:spPr>
          <a:xfrm>
            <a:off x="163800" y="1058040"/>
            <a:ext cx="4001040" cy="2822400"/>
          </a:xfrm>
          <a:prstGeom prst="rect">
            <a:avLst/>
          </a:prstGeom>
          <a:ln>
            <a:noFill/>
          </a:ln>
        </p:spPr>
      </p:pic>
      <p:pic>
        <p:nvPicPr>
          <p:cNvPr id="92" name="Picture 4"/>
          <p:cNvPicPr/>
          <p:nvPr/>
        </p:nvPicPr>
        <p:blipFill>
          <a:blip r:embed="rId4"/>
          <a:stretch/>
        </p:blipFill>
        <p:spPr>
          <a:xfrm>
            <a:off x="3578040" y="1397160"/>
            <a:ext cx="696600" cy="630000"/>
          </a:xfrm>
          <a:prstGeom prst="rect">
            <a:avLst/>
          </a:prstGeom>
          <a:ln>
            <a:noFill/>
          </a:ln>
        </p:spPr>
      </p:pic>
      <p:pic>
        <p:nvPicPr>
          <p:cNvPr id="93" name="Picture 13"/>
          <p:cNvPicPr/>
          <p:nvPr/>
        </p:nvPicPr>
        <p:blipFill>
          <a:blip r:embed="rId7"/>
          <a:stretch/>
        </p:blipFill>
        <p:spPr>
          <a:xfrm>
            <a:off x="8105400" y="3939480"/>
            <a:ext cx="646920" cy="63000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304920" y="182520"/>
            <a:ext cx="8344080" cy="761400"/>
          </a:xfrm>
          <a:prstGeom prst="ribbon">
            <a:avLst>
              <a:gd name="adj1" fmla="val 16667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ZapfChancery-Medium"/>
              </a:rPr>
              <a:t>Nguyên Nhân Chọn Đề Tài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-6120" y="0"/>
            <a:ext cx="9143280" cy="782604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451080" y="37080"/>
            <a:ext cx="82288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Giới Thiệu Về WEBSITE TƯ VẤN ĂN VẶT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1066680" y="1317960"/>
            <a:ext cx="6400080" cy="46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Quá trình hình thành</a:t>
            </a:r>
            <a:r>
              <a:rPr lang="en-US" sz="28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Hệ chuyên gia tư vấn ăn vặt sẽ được viết trên ngôn ngữ PHP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Hệ chuyên gia tư vấn ăn vặt sẽ sử dụng hệ quản trị cơ sở dữ liệu mysql để quản lý ngân hàng câu hỏi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Thảm khảo tư liệu của các trang mạng xã hội thức ăn foody để có thêm tư liệu về món ăn ưa thích hiện nay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"/>
            </a:pPr>
            <a:r>
              <a:rPr lang="en-US" sz="18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Khỏa sát thực tế về các quán ăn tại khu vực Đà Nẵng.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Cơ Sở Dữ Liệu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2174760" y="1738080"/>
            <a:ext cx="5104800" cy="347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được cơ sở dữ liệu đề lưu trữ thông tin về </a:t>
            </a:r>
            <a:r>
              <a:rPr lang="en-US" sz="20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món ăn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Câu hỏi suy luận (trắc nghiệm)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Nôidung bình luận và đánh giá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Số lần truy cập ứng với món ăn và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0" name="Picture 4"/>
          <p:cNvPicPr/>
          <p:nvPr/>
        </p:nvPicPr>
        <p:blipFill>
          <a:blip r:embed="rId2"/>
          <a:stretch/>
        </p:blipFill>
        <p:spPr>
          <a:xfrm>
            <a:off x="1565280" y="1600200"/>
            <a:ext cx="6323760" cy="4021920"/>
          </a:xfrm>
          <a:prstGeom prst="rect">
            <a:avLst/>
          </a:prstGeom>
          <a:ln>
            <a:noFill/>
          </a:ln>
        </p:spPr>
      </p:pic>
      <p:pic>
        <p:nvPicPr>
          <p:cNvPr id="101" name="Picture 5"/>
          <p:cNvPicPr/>
          <p:nvPr/>
        </p:nvPicPr>
        <p:blipFill>
          <a:blip r:embed="rId3"/>
          <a:stretch/>
        </p:blipFill>
        <p:spPr>
          <a:xfrm>
            <a:off x="1600200" y="1600200"/>
            <a:ext cx="6288840" cy="402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Chủ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207000" y="1097640"/>
            <a:ext cx="4266360" cy="258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chủ với chức năng</a:t>
            </a:r>
            <a:r>
              <a:rPr lang="en-US" sz="20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Giới thiệu về hệ chuyên gia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quán ăn ưa thích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món ăn ưa thích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Các thông tin chính về trang web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4"/>
          <p:cNvPicPr/>
          <p:nvPr/>
        </p:nvPicPr>
        <p:blipFill>
          <a:blip r:embed="rId2"/>
          <a:stretch/>
        </p:blipFill>
        <p:spPr>
          <a:xfrm>
            <a:off x="4819680" y="1371600"/>
            <a:ext cx="3885480" cy="2513880"/>
          </a:xfrm>
          <a:prstGeom prst="rect">
            <a:avLst/>
          </a:prstGeom>
          <a:ln>
            <a:noFill/>
          </a:ln>
        </p:spPr>
      </p:pic>
      <p:pic>
        <p:nvPicPr>
          <p:cNvPr id="105" name="Picture 7"/>
          <p:cNvPicPr/>
          <p:nvPr/>
        </p:nvPicPr>
        <p:blipFill>
          <a:blip r:embed="rId3"/>
          <a:stretch/>
        </p:blipFill>
        <p:spPr>
          <a:xfrm>
            <a:off x="501480" y="4087440"/>
            <a:ext cx="3656880" cy="2399760"/>
          </a:xfrm>
          <a:prstGeom prst="rect">
            <a:avLst/>
          </a:prstGeom>
          <a:ln>
            <a:noFill/>
          </a:ln>
        </p:spPr>
      </p:pic>
      <p:pic>
        <p:nvPicPr>
          <p:cNvPr id="106" name="Picture 8"/>
          <p:cNvPicPr/>
          <p:nvPr/>
        </p:nvPicPr>
        <p:blipFill>
          <a:blip r:embed="rId4"/>
          <a:stretch/>
        </p:blipFill>
        <p:spPr>
          <a:xfrm>
            <a:off x="4819680" y="4145760"/>
            <a:ext cx="4014360" cy="234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304920" y="1275480"/>
            <a:ext cx="426636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món ăn với chức năng</a:t>
            </a:r>
            <a:r>
              <a:rPr lang="en-US" sz="20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Giới thiệu chi tiết món ăn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Bình luận của thực giả về 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Đánh giá của thực giả về 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kê số lượng truy cập (quan tâm) của 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990720" y="380880"/>
            <a:ext cx="70858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Món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7"/>
          <p:cNvPicPr/>
          <p:nvPr/>
        </p:nvPicPr>
        <p:blipFill>
          <a:blip r:embed="rId2"/>
          <a:stretch/>
        </p:blipFill>
        <p:spPr>
          <a:xfrm>
            <a:off x="4724280" y="1265040"/>
            <a:ext cx="4224960" cy="2849040"/>
          </a:xfrm>
          <a:prstGeom prst="rect">
            <a:avLst/>
          </a:prstGeom>
          <a:ln>
            <a:noFill/>
          </a:ln>
        </p:spPr>
      </p:pic>
      <p:pic>
        <p:nvPicPr>
          <p:cNvPr id="110" name="Picture 8"/>
          <p:cNvPicPr/>
          <p:nvPr/>
        </p:nvPicPr>
        <p:blipFill>
          <a:blip r:embed="rId3"/>
          <a:stretch/>
        </p:blipFill>
        <p:spPr>
          <a:xfrm>
            <a:off x="304920" y="4572000"/>
            <a:ext cx="3885480" cy="2049120"/>
          </a:xfrm>
          <a:prstGeom prst="rect">
            <a:avLst/>
          </a:prstGeom>
          <a:ln>
            <a:noFill/>
          </a:ln>
        </p:spPr>
      </p:pic>
      <p:pic>
        <p:nvPicPr>
          <p:cNvPr id="111" name="Picture 9"/>
          <p:cNvPicPr/>
          <p:nvPr/>
        </p:nvPicPr>
        <p:blipFill>
          <a:blip r:embed="rId4"/>
          <a:stretch/>
        </p:blipFill>
        <p:spPr>
          <a:xfrm>
            <a:off x="4724280" y="4432320"/>
            <a:ext cx="4224960" cy="2197080"/>
          </a:xfrm>
          <a:prstGeom prst="rect">
            <a:avLst/>
          </a:prstGeom>
          <a:ln>
            <a:noFill/>
          </a:ln>
        </p:spPr>
      </p:pic>
      <p:pic>
        <p:nvPicPr>
          <p:cNvPr id="112" name="Picture 10"/>
          <p:cNvPicPr/>
          <p:nvPr/>
        </p:nvPicPr>
        <p:blipFill>
          <a:blip r:embed="rId5"/>
          <a:stretch/>
        </p:blipFill>
        <p:spPr>
          <a:xfrm>
            <a:off x="4724280" y="1265040"/>
            <a:ext cx="4224960" cy="2849040"/>
          </a:xfrm>
          <a:prstGeom prst="rect">
            <a:avLst/>
          </a:prstGeom>
          <a:ln>
            <a:noFill/>
          </a:ln>
        </p:spPr>
      </p:pic>
      <p:pic>
        <p:nvPicPr>
          <p:cNvPr id="113" name="Picture 11"/>
          <p:cNvPicPr/>
          <p:nvPr/>
        </p:nvPicPr>
        <p:blipFill>
          <a:blip r:embed="rId6"/>
          <a:stretch/>
        </p:blipFill>
        <p:spPr>
          <a:xfrm>
            <a:off x="4727880" y="4457880"/>
            <a:ext cx="4221360" cy="2277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11040" y="1025280"/>
            <a:ext cx="3961800" cy="350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quán ăn với chức năng</a:t>
            </a:r>
            <a:r>
              <a:rPr lang="en-US" sz="20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Giới thiệu chi tiết quán ăn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Bình luận của thực giả về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Đánh giá của thực giả về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kê số lượng truy cập (quan tâm) của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Quán Ăn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6"/>
          <p:cNvPicPr/>
          <p:nvPr/>
        </p:nvPicPr>
        <p:blipFill>
          <a:blip r:embed="rId2"/>
          <a:stretch/>
        </p:blipFill>
        <p:spPr>
          <a:xfrm>
            <a:off x="4952880" y="1246680"/>
            <a:ext cx="3928680" cy="3096000"/>
          </a:xfrm>
          <a:prstGeom prst="rect">
            <a:avLst/>
          </a:prstGeom>
          <a:ln>
            <a:noFill/>
          </a:ln>
        </p:spPr>
      </p:pic>
      <p:pic>
        <p:nvPicPr>
          <p:cNvPr id="117" name="Picture 7"/>
          <p:cNvPicPr/>
          <p:nvPr/>
        </p:nvPicPr>
        <p:blipFill>
          <a:blip r:embed="rId3"/>
          <a:stretch/>
        </p:blipFill>
        <p:spPr>
          <a:xfrm>
            <a:off x="370800" y="4643280"/>
            <a:ext cx="4071960" cy="2163240"/>
          </a:xfrm>
          <a:prstGeom prst="rect">
            <a:avLst/>
          </a:prstGeom>
          <a:ln>
            <a:noFill/>
          </a:ln>
        </p:spPr>
      </p:pic>
      <p:pic>
        <p:nvPicPr>
          <p:cNvPr id="118" name="Picture 8"/>
          <p:cNvPicPr/>
          <p:nvPr/>
        </p:nvPicPr>
        <p:blipFill>
          <a:blip r:embed="rId4"/>
          <a:stretch/>
        </p:blipFill>
        <p:spPr>
          <a:xfrm>
            <a:off x="5105520" y="4657320"/>
            <a:ext cx="4037760" cy="1971360"/>
          </a:xfrm>
          <a:prstGeom prst="rect">
            <a:avLst/>
          </a:prstGeom>
          <a:ln>
            <a:noFill/>
          </a:ln>
        </p:spPr>
      </p:pic>
      <p:pic>
        <p:nvPicPr>
          <p:cNvPr id="119" name="Picture 9"/>
          <p:cNvPicPr/>
          <p:nvPr/>
        </p:nvPicPr>
        <p:blipFill>
          <a:blip r:embed="rId5"/>
          <a:stretch/>
        </p:blipFill>
        <p:spPr>
          <a:xfrm>
            <a:off x="311040" y="4643280"/>
            <a:ext cx="4190400" cy="2140920"/>
          </a:xfrm>
          <a:prstGeom prst="rect">
            <a:avLst/>
          </a:prstGeom>
          <a:ln>
            <a:noFill/>
          </a:ln>
        </p:spPr>
      </p:pic>
      <p:pic>
        <p:nvPicPr>
          <p:cNvPr id="120" name="Picture 10"/>
          <p:cNvPicPr/>
          <p:nvPr/>
        </p:nvPicPr>
        <p:blipFill>
          <a:blip r:embed="rId6"/>
          <a:stretch/>
        </p:blipFill>
        <p:spPr>
          <a:xfrm>
            <a:off x="5105520" y="4657320"/>
            <a:ext cx="3885480" cy="1971360"/>
          </a:xfrm>
          <a:prstGeom prst="rect">
            <a:avLst/>
          </a:prstGeom>
          <a:ln>
            <a:noFill/>
          </a:ln>
        </p:spPr>
      </p:pic>
      <p:pic>
        <p:nvPicPr>
          <p:cNvPr id="121" name="Picture 11"/>
          <p:cNvPicPr/>
          <p:nvPr/>
        </p:nvPicPr>
        <p:blipFill>
          <a:blip r:embed="rId7"/>
          <a:stretch/>
        </p:blipFill>
        <p:spPr>
          <a:xfrm>
            <a:off x="4801680" y="1290600"/>
            <a:ext cx="4231440" cy="305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33520" y="1219320"/>
            <a:ext cx="4037760" cy="384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Xây dựng thành công trang Trắc nghiệm tư vấn</a:t>
            </a:r>
            <a:r>
              <a:rPr lang="en-US" sz="2000" b="0" strike="noStrike" spc="-1">
                <a:solidFill>
                  <a:srgbClr val="42568D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Thông tin câu hỏi bằng hình ảnh để người dùng lựa chọn, cuốn hút hơn thay vì chỉ đưa dạng chữ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Gợi ý món món ăn phù hợp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Gợi ý quán ăn phù hợp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70C0"/>
              </a:buClr>
              <a:buFont typeface="Wingdings" charset="2"/>
              <a:buChar char=""/>
            </a:pPr>
            <a:r>
              <a:rPr lang="en-US" sz="2000" b="0" strike="noStrike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Tích hợp chỉ đường bằng bản đồ google map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Trắc Nghiệm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Picture 6"/>
          <p:cNvPicPr/>
          <p:nvPr/>
        </p:nvPicPr>
        <p:blipFill>
          <a:blip r:embed="rId2"/>
          <a:stretch/>
        </p:blipFill>
        <p:spPr>
          <a:xfrm>
            <a:off x="1905120" y="5200560"/>
            <a:ext cx="5932800" cy="1656720"/>
          </a:xfrm>
          <a:prstGeom prst="rect">
            <a:avLst/>
          </a:prstGeom>
          <a:ln>
            <a:noFill/>
          </a:ln>
        </p:spPr>
      </p:pic>
      <p:pic>
        <p:nvPicPr>
          <p:cNvPr id="125" name="Picture 7"/>
          <p:cNvPicPr/>
          <p:nvPr/>
        </p:nvPicPr>
        <p:blipFill>
          <a:blip r:embed="rId3"/>
          <a:stretch/>
        </p:blipFill>
        <p:spPr>
          <a:xfrm>
            <a:off x="4724280" y="1109520"/>
            <a:ext cx="4266360" cy="395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600200" y="380880"/>
            <a:ext cx="5714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3200" b="1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Times New Roman (Headings)"/>
                <a:ea typeface="DejaVu Sans"/>
              </a:rPr>
              <a:t>Trang Trắc Nghiệm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Picture 3"/>
          <p:cNvPicPr/>
          <p:nvPr/>
        </p:nvPicPr>
        <p:blipFill>
          <a:blip r:embed="rId2"/>
          <a:stretch/>
        </p:blipFill>
        <p:spPr>
          <a:xfrm>
            <a:off x="685800" y="1295280"/>
            <a:ext cx="8152560" cy="4876200"/>
          </a:xfrm>
          <a:prstGeom prst="rect">
            <a:avLst/>
          </a:prstGeom>
          <a:ln>
            <a:noFill/>
          </a:ln>
        </p:spPr>
      </p:pic>
      <p:pic>
        <p:nvPicPr>
          <p:cNvPr id="128" name="Picture 6"/>
          <p:cNvPicPr/>
          <p:nvPr/>
        </p:nvPicPr>
        <p:blipFill>
          <a:blip r:embed="rId3"/>
          <a:stretch/>
        </p:blipFill>
        <p:spPr>
          <a:xfrm>
            <a:off x="685800" y="1320120"/>
            <a:ext cx="8152560" cy="5032440"/>
          </a:xfrm>
          <a:prstGeom prst="rect">
            <a:avLst/>
          </a:prstGeom>
          <a:ln>
            <a:noFill/>
          </a:ln>
        </p:spPr>
      </p:pic>
      <p:pic>
        <p:nvPicPr>
          <p:cNvPr id="129" name="Picture 7"/>
          <p:cNvPicPr/>
          <p:nvPr/>
        </p:nvPicPr>
        <p:blipFill>
          <a:blip r:embed="rId4"/>
          <a:stretch/>
        </p:blipFill>
        <p:spPr>
          <a:xfrm>
            <a:off x="685800" y="1295280"/>
            <a:ext cx="8152560" cy="505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1161</TotalTime>
  <Words>611</Words>
  <Application>Microsoft Office PowerPoint</Application>
  <PresentationFormat>On-screen Show (4:3)</PresentationFormat>
  <Paragraphs>98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PC</dc:creator>
  <dc:description/>
  <cp:lastModifiedBy>LeViS</cp:lastModifiedBy>
  <cp:revision>212</cp:revision>
  <dcterms:created xsi:type="dcterms:W3CDTF">2016-09-24T02:21:56Z</dcterms:created>
  <dcterms:modified xsi:type="dcterms:W3CDTF">2016-12-22T15:58:01Z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